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4" r:id="rId5"/>
    <p:sldId id="265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BFD43-514D-4EC1-908C-757458D2C479}" v="7" dt="2023-09-23T06:26:11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g Deo" userId="6a400ef4804c3bfb" providerId="LiveId" clId="{5A1BFD43-514D-4EC1-908C-757458D2C479}"/>
    <pc:docChg chg="custSel addSld modSld">
      <pc:chgData name="Parag Deo" userId="6a400ef4804c3bfb" providerId="LiveId" clId="{5A1BFD43-514D-4EC1-908C-757458D2C479}" dt="2023-09-23T06:37:56.573" v="93" actId="1076"/>
      <pc:docMkLst>
        <pc:docMk/>
      </pc:docMkLst>
      <pc:sldChg chg="delSp modSp mod">
        <pc:chgData name="Parag Deo" userId="6a400ef4804c3bfb" providerId="LiveId" clId="{5A1BFD43-514D-4EC1-908C-757458D2C479}" dt="2023-09-23T06:26:00.294" v="83" actId="1076"/>
        <pc:sldMkLst>
          <pc:docMk/>
          <pc:sldMk cId="2311732674" sldId="260"/>
        </pc:sldMkLst>
        <pc:picChg chg="mod">
          <ac:chgData name="Parag Deo" userId="6a400ef4804c3bfb" providerId="LiveId" clId="{5A1BFD43-514D-4EC1-908C-757458D2C479}" dt="2023-09-23T06:26:00.294" v="83" actId="1076"/>
          <ac:picMkLst>
            <pc:docMk/>
            <pc:sldMk cId="2311732674" sldId="260"/>
            <ac:picMk id="3" creationId="{5CF893A3-020C-F63E-7C33-B1ACAB2F35EE}"/>
          </ac:picMkLst>
        </pc:picChg>
        <pc:picChg chg="del">
          <ac:chgData name="Parag Deo" userId="6a400ef4804c3bfb" providerId="LiveId" clId="{5A1BFD43-514D-4EC1-908C-757458D2C479}" dt="2023-09-23T06:25:49.841" v="78" actId="21"/>
          <ac:picMkLst>
            <pc:docMk/>
            <pc:sldMk cId="2311732674" sldId="260"/>
            <ac:picMk id="5" creationId="{AFF3CB71-F030-02E9-27C3-9E9BD8E8C3E9}"/>
          </ac:picMkLst>
        </pc:picChg>
      </pc:sldChg>
      <pc:sldChg chg="delSp modSp mod">
        <pc:chgData name="Parag Deo" userId="6a400ef4804c3bfb" providerId="LiveId" clId="{5A1BFD43-514D-4EC1-908C-757458D2C479}" dt="2023-09-23T06:10:11.966" v="26" actId="1076"/>
        <pc:sldMkLst>
          <pc:docMk/>
          <pc:sldMk cId="3470085671" sldId="261"/>
        </pc:sldMkLst>
        <pc:spChg chg="mod">
          <ac:chgData name="Parag Deo" userId="6a400ef4804c3bfb" providerId="LiveId" clId="{5A1BFD43-514D-4EC1-908C-757458D2C479}" dt="2023-09-23T06:10:11.966" v="26" actId="1076"/>
          <ac:spMkLst>
            <pc:docMk/>
            <pc:sldMk cId="3470085671" sldId="261"/>
            <ac:spMk id="6" creationId="{A5962B3B-C223-66D0-13D1-094D616481B1}"/>
          </ac:spMkLst>
        </pc:spChg>
        <pc:picChg chg="mod">
          <ac:chgData name="Parag Deo" userId="6a400ef4804c3bfb" providerId="LiveId" clId="{5A1BFD43-514D-4EC1-908C-757458D2C479}" dt="2023-09-23T06:10:09.032" v="25" actId="1076"/>
          <ac:picMkLst>
            <pc:docMk/>
            <pc:sldMk cId="3470085671" sldId="261"/>
            <ac:picMk id="5" creationId="{B5BE2CA3-F29E-A274-5D2C-A7686C0641AC}"/>
          </ac:picMkLst>
        </pc:picChg>
        <pc:picChg chg="del mod">
          <ac:chgData name="Parag Deo" userId="6a400ef4804c3bfb" providerId="LiveId" clId="{5A1BFD43-514D-4EC1-908C-757458D2C479}" dt="2023-09-23T06:09:14.280" v="9" actId="21"/>
          <ac:picMkLst>
            <pc:docMk/>
            <pc:sldMk cId="3470085671" sldId="261"/>
            <ac:picMk id="8" creationId="{C3DE13EE-7945-3120-30A8-ED6C96DD0FF0}"/>
          </ac:picMkLst>
        </pc:picChg>
      </pc:sldChg>
      <pc:sldChg chg="addSp delSp modSp new mod">
        <pc:chgData name="Parag Deo" userId="6a400ef4804c3bfb" providerId="LiveId" clId="{5A1BFD43-514D-4EC1-908C-757458D2C479}" dt="2023-09-23T06:10:38.169" v="30" actId="14100"/>
        <pc:sldMkLst>
          <pc:docMk/>
          <pc:sldMk cId="235382971" sldId="262"/>
        </pc:sldMkLst>
        <pc:picChg chg="add del mod">
          <ac:chgData name="Parag Deo" userId="6a400ef4804c3bfb" providerId="LiveId" clId="{5A1BFD43-514D-4EC1-908C-757458D2C479}" dt="2023-09-23T06:09:23.836" v="12" actId="21"/>
          <ac:picMkLst>
            <pc:docMk/>
            <pc:sldMk cId="235382971" sldId="262"/>
            <ac:picMk id="3" creationId="{413544AB-8CF3-EB66-68C6-52B2EFA59412}"/>
          </ac:picMkLst>
        </pc:picChg>
        <pc:picChg chg="add mod">
          <ac:chgData name="Parag Deo" userId="6a400ef4804c3bfb" providerId="LiveId" clId="{5A1BFD43-514D-4EC1-908C-757458D2C479}" dt="2023-09-23T06:10:38.169" v="30" actId="14100"/>
          <ac:picMkLst>
            <pc:docMk/>
            <pc:sldMk cId="235382971" sldId="262"/>
            <ac:picMk id="5" creationId="{FB72A926-90A3-1531-38C3-051F56EC8FE1}"/>
          </ac:picMkLst>
        </pc:picChg>
      </pc:sldChg>
      <pc:sldChg chg="addSp modSp new mod">
        <pc:chgData name="Parag Deo" userId="6a400ef4804c3bfb" providerId="LiveId" clId="{5A1BFD43-514D-4EC1-908C-757458D2C479}" dt="2023-09-23T06:09:58.753" v="22" actId="14100"/>
        <pc:sldMkLst>
          <pc:docMk/>
          <pc:sldMk cId="824524938" sldId="263"/>
        </pc:sldMkLst>
        <pc:picChg chg="add mod">
          <ac:chgData name="Parag Deo" userId="6a400ef4804c3bfb" providerId="LiveId" clId="{5A1BFD43-514D-4EC1-908C-757458D2C479}" dt="2023-09-23T06:09:58.753" v="22" actId="14100"/>
          <ac:picMkLst>
            <pc:docMk/>
            <pc:sldMk cId="824524938" sldId="263"/>
            <ac:picMk id="2" creationId="{49974D2A-1438-038B-DDF6-1DE7671BEBCC}"/>
          </ac:picMkLst>
        </pc:picChg>
        <pc:picChg chg="add mod">
          <ac:chgData name="Parag Deo" userId="6a400ef4804c3bfb" providerId="LiveId" clId="{5A1BFD43-514D-4EC1-908C-757458D2C479}" dt="2023-09-23T06:09:55.017" v="21" actId="1076"/>
          <ac:picMkLst>
            <pc:docMk/>
            <pc:sldMk cId="824524938" sldId="263"/>
            <ac:picMk id="3" creationId="{B9C7CD03-53F0-DD9B-E3E3-05F8C9902C94}"/>
          </ac:picMkLst>
        </pc:picChg>
      </pc:sldChg>
      <pc:sldChg chg="addSp modSp new mod">
        <pc:chgData name="Parag Deo" userId="6a400ef4804c3bfb" providerId="LiveId" clId="{5A1BFD43-514D-4EC1-908C-757458D2C479}" dt="2023-09-23T06:17:09.174" v="43" actId="14100"/>
        <pc:sldMkLst>
          <pc:docMk/>
          <pc:sldMk cId="1624269925" sldId="264"/>
        </pc:sldMkLst>
        <pc:spChg chg="add mod">
          <ac:chgData name="Parag Deo" userId="6a400ef4804c3bfb" providerId="LiveId" clId="{5A1BFD43-514D-4EC1-908C-757458D2C479}" dt="2023-09-23T06:16:55.945" v="41" actId="21"/>
          <ac:spMkLst>
            <pc:docMk/>
            <pc:sldMk cId="1624269925" sldId="264"/>
            <ac:spMk id="2" creationId="{1515BF93-FA79-5C29-1382-0804A754B10B}"/>
          </ac:spMkLst>
        </pc:spChg>
        <pc:picChg chg="add mod">
          <ac:chgData name="Parag Deo" userId="6a400ef4804c3bfb" providerId="LiveId" clId="{5A1BFD43-514D-4EC1-908C-757458D2C479}" dt="2023-09-23T06:17:09.174" v="43" actId="14100"/>
          <ac:picMkLst>
            <pc:docMk/>
            <pc:sldMk cId="1624269925" sldId="264"/>
            <ac:picMk id="4" creationId="{B280D021-9C10-40CE-D936-0122CE0BD22F}"/>
          </ac:picMkLst>
        </pc:picChg>
      </pc:sldChg>
      <pc:sldChg chg="addSp delSp modSp new mod">
        <pc:chgData name="Parag Deo" userId="6a400ef4804c3bfb" providerId="LiveId" clId="{5A1BFD43-514D-4EC1-908C-757458D2C479}" dt="2023-09-23T06:25:25.316" v="77" actId="1076"/>
        <pc:sldMkLst>
          <pc:docMk/>
          <pc:sldMk cId="541684448" sldId="265"/>
        </pc:sldMkLst>
        <pc:spChg chg="add mod">
          <ac:chgData name="Parag Deo" userId="6a400ef4804c3bfb" providerId="LiveId" clId="{5A1BFD43-514D-4EC1-908C-757458D2C479}" dt="2023-09-23T06:25:05.350" v="70" actId="1076"/>
          <ac:spMkLst>
            <pc:docMk/>
            <pc:sldMk cId="541684448" sldId="265"/>
            <ac:spMk id="2" creationId="{49AE2999-652F-73BE-1819-A3E5A465732A}"/>
          </ac:spMkLst>
        </pc:spChg>
        <pc:picChg chg="add del mod">
          <ac:chgData name="Parag Deo" userId="6a400ef4804c3bfb" providerId="LiveId" clId="{5A1BFD43-514D-4EC1-908C-757458D2C479}" dt="2023-09-23T06:24:58.837" v="69" actId="478"/>
          <ac:picMkLst>
            <pc:docMk/>
            <pc:sldMk cId="541684448" sldId="265"/>
            <ac:picMk id="4" creationId="{1DE0C7DB-C434-FF0E-2DDD-1AB09326CB08}"/>
          </ac:picMkLst>
        </pc:picChg>
        <pc:picChg chg="add del mod">
          <ac:chgData name="Parag Deo" userId="6a400ef4804c3bfb" providerId="LiveId" clId="{5A1BFD43-514D-4EC1-908C-757458D2C479}" dt="2023-09-23T06:24:46.384" v="68" actId="478"/>
          <ac:picMkLst>
            <pc:docMk/>
            <pc:sldMk cId="541684448" sldId="265"/>
            <ac:picMk id="6" creationId="{F8927C77-C19D-6C52-6AF7-CD923549AC40}"/>
          </ac:picMkLst>
        </pc:picChg>
        <pc:picChg chg="add mod">
          <ac:chgData name="Parag Deo" userId="6a400ef4804c3bfb" providerId="LiveId" clId="{5A1BFD43-514D-4EC1-908C-757458D2C479}" dt="2023-09-23T06:25:25.316" v="77" actId="1076"/>
          <ac:picMkLst>
            <pc:docMk/>
            <pc:sldMk cId="541684448" sldId="265"/>
            <ac:picMk id="8" creationId="{DB1EB081-E74A-3AD7-3E60-9F905179394F}"/>
          </ac:picMkLst>
        </pc:picChg>
      </pc:sldChg>
      <pc:sldChg chg="addSp modSp new mod">
        <pc:chgData name="Parag Deo" userId="6a400ef4804c3bfb" providerId="LiveId" clId="{5A1BFD43-514D-4EC1-908C-757458D2C479}" dt="2023-09-23T06:37:56.573" v="93" actId="1076"/>
        <pc:sldMkLst>
          <pc:docMk/>
          <pc:sldMk cId="484835164" sldId="266"/>
        </pc:sldMkLst>
        <pc:picChg chg="add mod">
          <ac:chgData name="Parag Deo" userId="6a400ef4804c3bfb" providerId="LiveId" clId="{5A1BFD43-514D-4EC1-908C-757458D2C479}" dt="2023-09-23T06:26:21.590" v="89" actId="14100"/>
          <ac:picMkLst>
            <pc:docMk/>
            <pc:sldMk cId="484835164" sldId="266"/>
            <ac:picMk id="2" creationId="{A32F1B05-E16B-4D6C-99F8-FA64ABE581CE}"/>
          </ac:picMkLst>
        </pc:picChg>
        <pc:picChg chg="add mod">
          <ac:chgData name="Parag Deo" userId="6a400ef4804c3bfb" providerId="LiveId" clId="{5A1BFD43-514D-4EC1-908C-757458D2C479}" dt="2023-09-23T06:37:56.573" v="93" actId="1076"/>
          <ac:picMkLst>
            <pc:docMk/>
            <pc:sldMk cId="484835164" sldId="266"/>
            <ac:picMk id="4" creationId="{04B5C3BE-92D0-A321-DB04-11C28622C6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F1C3-D904-5B9A-A03D-F1A09FCC6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C8F47-6FA7-F005-CC6C-7699807A0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8730-0114-3A85-84CE-AEB63114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2023-5069-9144-C1BE-DD679327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22374-C551-EF61-30B6-3124C4AB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25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D6C2-BF28-EC60-E771-D0115FCC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7A29E-540B-A94F-7258-77E85B580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4E4A7-76E6-D975-9594-CC814E9B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7C602-C8B5-8C97-9E53-D0DAED77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75B1E-C705-4487-5692-AD73DC09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26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D2AC4-BEB7-D438-CAB8-C868C51CB2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15FCC-B21A-F509-0FE2-2B2EAD82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FCD1-74B5-4C5C-E0A9-B91886DD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A68C5-ED8E-F2CF-3294-0699AEB1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3804-0D2F-DC80-FBEE-3AC36F5B5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71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E462-84FA-C6EE-9706-016DC70E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ACA9-8231-DF93-B076-9BBDF048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CCA4-2407-7714-F8E4-6BE033B6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C9138-3512-6660-D587-E8DBB7D9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377E-2C66-5728-22CB-C39C5267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39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4725-3859-E4A2-9F00-1FDC003C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7A955-6CCA-4CE9-AF81-A7A93253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4E5A3-639F-F445-A62C-B8D5FD60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EF51C-F1A0-2F5C-7C63-E92FE683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7D463-3E8C-137F-EEE0-8DA5422E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79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9E56-9A2E-F629-E807-9DA5590C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ABD76-FA0D-400B-D7D6-0EC0403D7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45AD6-FCFF-544E-DC01-1CF0E22BC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6609-66BC-E9EC-90D0-4750590F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26688-92EC-C4DD-030D-100734CF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74152-DF7D-6117-7404-E9D30938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57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3F94-DBD3-320F-B422-4CE31F3A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8A384-0793-9E82-E036-4A5437CB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CAD78-5453-E06F-31D1-1038CAE73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EB704-A946-0011-6885-B352740FE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ABFE1-AB68-8C6E-304B-555E04CBF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46B2A-0A8A-C07D-5CFD-1F7D0FC2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0F1A8A-9A2E-3A1D-550D-B47BAE43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4BB0A-B73F-62B1-C88E-71BA474C5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4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90DC-CADB-5DE4-FA8E-662C22CB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DAE7-2EDD-80FF-12E1-5531EE05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F595C-042B-668B-8D9A-6BC59F70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AE568-4DC1-4B6E-2FEF-7C5DDB91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73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65018-C9D3-9553-D76F-3E18666B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1447F-702B-F020-2542-FEBDB05A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17CF1-B834-7852-28D8-CB54BC76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84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05B1-CE2D-3A09-F6BA-1A89506B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72A9-81BE-A193-FFD1-C406F14C4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1269E-E712-3F08-2D6B-350C52BBE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47AB1-9D86-FF6B-CDC7-C2C3904D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F60E1-D2FE-A56F-F6FC-2D99DF54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002F6-DE00-1FF5-3482-840AC42F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97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09C0-007B-5C9E-5DDB-7847EB96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56CF25-6C14-B9D4-2ED4-E711FAD59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1BA9B-D6AE-1E59-CFEF-C9989CDE2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92A2B-6B6D-F996-CEB4-90C39445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E9D72-F348-6B54-8FDA-C59EA89E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A9043-DD0D-559A-6EA1-0551EFB6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707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9A4217-C9D2-223A-CFC5-180248B9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E843F-C7A3-CDC3-D644-3A4A18BB9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DA066-200F-9B9C-5010-697665C8B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8607-BF93-4D7E-80AB-22EBF2C6AD5E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AAA75-2E79-B734-4ECF-05981117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54C93-6848-EB27-794B-55E5A46F87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54BF7-3420-42B7-A2B6-CD54AE63A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2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G-uck0Ql7w0&amp;list=PLpZinO6zXqCKNsMRLzfFjpgGlpPNTbA6R&amp;index=10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4ggC6vjgcnc&amp;list=PLpZinO6zXqCKNsMRLzfFjpgGlpPNTbA6R&amp;index=11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ED1E8C-93CA-B4C1-14C1-D608430D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5" y="1417345"/>
            <a:ext cx="10000418" cy="4526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2179F-E04B-1188-8316-E673D7DA461A}"/>
              </a:ext>
            </a:extLst>
          </p:cNvPr>
          <p:cNvSpPr txBox="1"/>
          <p:nvPr/>
        </p:nvSpPr>
        <p:spPr>
          <a:xfrm>
            <a:off x="1119673" y="522513"/>
            <a:ext cx="5859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Die Zeit - Time</a:t>
            </a:r>
          </a:p>
        </p:txBody>
      </p:sp>
    </p:spTree>
    <p:extLst>
      <p:ext uri="{BB962C8B-B14F-4D97-AF65-F5344CB8AC3E}">
        <p14:creationId xmlns:p14="http://schemas.microsoft.com/office/powerpoint/2010/main" val="272666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AF0E8-6FEB-D5D8-E98F-E1DFE7AB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1" y="747252"/>
            <a:ext cx="10626493" cy="54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2A926-90A3-1531-38C3-051F56EC8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72" y="394239"/>
            <a:ext cx="10843942" cy="60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5BF93-FA79-5C29-1382-0804A754B10B}"/>
              </a:ext>
            </a:extLst>
          </p:cNvPr>
          <p:cNvSpPr txBox="1"/>
          <p:nvPr/>
        </p:nvSpPr>
        <p:spPr>
          <a:xfrm>
            <a:off x="830424" y="513184"/>
            <a:ext cx="9414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https://www.youtube.com/watch?v=G-uck0Ql7w0&amp;list=PLpZinO6zXqCKNsMRLzfFjpgGlpPNTbA6R&amp;index=10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0D021-9C10-40CE-D936-0122CE0B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4" y="1558211"/>
            <a:ext cx="10322912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AE2999-652F-73BE-1819-A3E5A465732A}"/>
              </a:ext>
            </a:extLst>
          </p:cNvPr>
          <p:cNvSpPr txBox="1"/>
          <p:nvPr/>
        </p:nvSpPr>
        <p:spPr>
          <a:xfrm>
            <a:off x="475860" y="587829"/>
            <a:ext cx="10235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https://www.youtube.com/watch?v=4ggC6vjgcnc&amp;list=PLpZinO6zXqCKNsMRLzfFjpgGlpPNTbA6R&amp;index=11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EB081-E74A-3AD7-3E60-9F905179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1145292"/>
            <a:ext cx="10123715" cy="52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8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893A3-020C-F63E-7C33-B1ACAB2F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26" y="809404"/>
            <a:ext cx="10318772" cy="54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3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F1B05-E16B-4D6C-99F8-FA64ABE5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60" y="476703"/>
            <a:ext cx="8456271" cy="1926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B5C3BE-92D0-A321-DB04-11C28622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65" y="2678230"/>
            <a:ext cx="10278869" cy="31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F3044-033B-A36A-DEDC-A67908B9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53" y="609084"/>
            <a:ext cx="8174094" cy="3188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EE77D-4B92-9488-C783-0ACEE8958157}"/>
              </a:ext>
            </a:extLst>
          </p:cNvPr>
          <p:cNvSpPr txBox="1"/>
          <p:nvPr/>
        </p:nvSpPr>
        <p:spPr>
          <a:xfrm>
            <a:off x="2136710" y="4023440"/>
            <a:ext cx="44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 - 62</a:t>
            </a:r>
          </a:p>
        </p:txBody>
      </p:sp>
    </p:spTree>
    <p:extLst>
      <p:ext uri="{BB962C8B-B14F-4D97-AF65-F5344CB8AC3E}">
        <p14:creationId xmlns:p14="http://schemas.microsoft.com/office/powerpoint/2010/main" val="267152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49</Words>
  <Application>Microsoft Office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Deo</dc:creator>
  <cp:lastModifiedBy>Parag Deo</cp:lastModifiedBy>
  <cp:revision>3</cp:revision>
  <dcterms:created xsi:type="dcterms:W3CDTF">2023-09-23T05:52:12Z</dcterms:created>
  <dcterms:modified xsi:type="dcterms:W3CDTF">2023-09-23T07:24:31Z</dcterms:modified>
</cp:coreProperties>
</file>